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13" r:id="rId1"/>
  </p:sldMasterIdLst>
  <p:notesMasterIdLst>
    <p:notesMasterId r:id="rId11"/>
  </p:notesMasterIdLst>
  <p:sldIdLst>
    <p:sldId id="4204" r:id="rId2"/>
    <p:sldId id="4205" r:id="rId3"/>
    <p:sldId id="258" r:id="rId4"/>
    <p:sldId id="259" r:id="rId5"/>
    <p:sldId id="260" r:id="rId6"/>
    <p:sldId id="261" r:id="rId7"/>
    <p:sldId id="4206" r:id="rId8"/>
    <p:sldId id="4207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2" autoAdjust="0"/>
    <p:restoredTop sz="86642" autoAdjust="0"/>
  </p:normalViewPr>
  <p:slideViewPr>
    <p:cSldViewPr>
      <p:cViewPr varScale="1">
        <p:scale>
          <a:sx n="115" d="100"/>
          <a:sy n="115" d="100"/>
        </p:scale>
        <p:origin x="11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5B3A6-A626-4234-BEB8-81418E266991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952F9-AE52-48CF-A9AD-D4218A58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7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64CF-3858-486A-BCB2-EFDE8A3BF75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A79-A086-4296-A968-8FC625862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5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64CF-3858-486A-BCB2-EFDE8A3BF75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A79-A086-4296-A968-8FC625862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64CF-3858-486A-BCB2-EFDE8A3BF75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A79-A086-4296-A968-8FC625862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9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64CF-3858-486A-BCB2-EFDE8A3BF75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A79-A086-4296-A968-8FC625862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6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64CF-3858-486A-BCB2-EFDE8A3BF75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A79-A086-4296-A968-8FC625862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8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64CF-3858-486A-BCB2-EFDE8A3BF75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A79-A086-4296-A968-8FC625862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2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64CF-3858-486A-BCB2-EFDE8A3BF75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A79-A086-4296-A968-8FC625862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3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64CF-3858-486A-BCB2-EFDE8A3BF75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A79-A086-4296-A968-8FC625862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1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64CF-3858-486A-BCB2-EFDE8A3BF75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A79-A086-4296-A968-8FC625862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8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64CF-3858-486A-BCB2-EFDE8A3BF75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A79-A086-4296-A968-8FC625862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3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64CF-3858-486A-BCB2-EFDE8A3BF75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A79-A086-4296-A968-8FC625862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3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264CF-3858-486A-BCB2-EFDE8A3BF75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9EA79-A086-4296-A968-8FC625862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8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4" r:id="rId1"/>
    <p:sldLayoutId id="2147484615" r:id="rId2"/>
    <p:sldLayoutId id="2147484616" r:id="rId3"/>
    <p:sldLayoutId id="2147484617" r:id="rId4"/>
    <p:sldLayoutId id="2147484618" r:id="rId5"/>
    <p:sldLayoutId id="2147484619" r:id="rId6"/>
    <p:sldLayoutId id="2147484620" r:id="rId7"/>
    <p:sldLayoutId id="2147484621" r:id="rId8"/>
    <p:sldLayoutId id="2147484622" r:id="rId9"/>
    <p:sldLayoutId id="2147484623" r:id="rId10"/>
    <p:sldLayoutId id="21474846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18D3B-7A34-401D-8EE4-71DC31062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47" y="646502"/>
            <a:ext cx="7772400" cy="2387600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恩曲不休</a:t>
            </a:r>
            <a:r>
              <a:rPr lang="en-US" altLang="zh-CN" b="1" dirty="0">
                <a:solidFill>
                  <a:schemeClr val="bg1"/>
                </a:solidFill>
              </a:rPr>
              <a:t/>
            </a:r>
            <a:br>
              <a:rPr lang="en-US" altLang="zh-CN" b="1" dirty="0">
                <a:solidFill>
                  <a:schemeClr val="bg1"/>
                </a:solidFill>
              </a:rPr>
            </a:br>
            <a:r>
              <a:rPr lang="en-US" altLang="zh-CN" sz="4000" b="1" dirty="0">
                <a:solidFill>
                  <a:schemeClr val="bg1"/>
                </a:solidFill>
              </a:rPr>
              <a:t>Can’t Stop Singing Your Grace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1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17B8A28-327B-400B-B723-C932C0574000}"/>
              </a:ext>
            </a:extLst>
          </p:cNvPr>
          <p:cNvSpPr/>
          <p:nvPr/>
        </p:nvSpPr>
        <p:spPr>
          <a:xfrm>
            <a:off x="1045029" y="860076"/>
            <a:ext cx="709592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有一首歌我唱了很久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唱过阳春唱过金秋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三千六百五十个日子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在我心中恩曲不休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is a psalm I’ve been singing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From sunny Spring to golden Autumn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 thousand six hundred fifty days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sing steadfast to praise my God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DAA99EE-EB23-4EDC-BAEE-20FBFA7430FC}"/>
              </a:ext>
            </a:extLst>
          </p:cNvPr>
          <p:cNvSpPr/>
          <p:nvPr/>
        </p:nvSpPr>
        <p:spPr>
          <a:xfrm>
            <a:off x="7115765" y="6328101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恩曲不休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1/4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17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EADD609-A89D-40B1-B4A9-9FCFF8F4F9CF}"/>
              </a:ext>
            </a:extLst>
          </p:cNvPr>
          <p:cNvSpPr/>
          <p:nvPr/>
        </p:nvSpPr>
        <p:spPr>
          <a:xfrm>
            <a:off x="867747" y="883403"/>
            <a:ext cx="746915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一颗信心我始终拥有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伴我四海随我九洲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纵然遭遇那风雨嘶吼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也无法淹没我的歌喉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have unwavering faith that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 is with me no matter where I am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 I encounter roaring storms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Nothing could drown out my praise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3CD103-60B2-4B0B-BED0-379093CCA73C}"/>
              </a:ext>
            </a:extLst>
          </p:cNvPr>
          <p:cNvSpPr/>
          <p:nvPr/>
        </p:nvSpPr>
        <p:spPr>
          <a:xfrm>
            <a:off x="7216661" y="6202139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恩曲不休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2/4</a:t>
            </a:r>
          </a:p>
        </p:txBody>
      </p:sp>
    </p:spTree>
    <p:extLst>
      <p:ext uri="{BB962C8B-B14F-4D97-AF65-F5344CB8AC3E}">
        <p14:creationId xmlns:p14="http://schemas.microsoft.com/office/powerpoint/2010/main" val="1646354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126128A-AC45-440B-AC57-05605E7EF547}"/>
              </a:ext>
            </a:extLst>
          </p:cNvPr>
          <p:cNvSpPr/>
          <p:nvPr/>
        </p:nvSpPr>
        <p:spPr>
          <a:xfrm>
            <a:off x="1021702" y="650138"/>
            <a:ext cx="722189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扬我的歌喉 唱主的温柔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让爱来共奏 让心灵牵手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标杆在前头 世界在背后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主爱的双眸 一望解千愁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up my voice to sing God’s tender love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 God’s love unite our hearts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Press on forward, 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ose sight of the world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Fix my eyes on Him,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He’ll take away my anxiety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1205F23-CA1B-4B56-819A-D2A9957D0981}"/>
              </a:ext>
            </a:extLst>
          </p:cNvPr>
          <p:cNvSpPr/>
          <p:nvPr/>
        </p:nvSpPr>
        <p:spPr>
          <a:xfrm>
            <a:off x="7137351" y="6225465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恩曲不休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3/4</a:t>
            </a:r>
          </a:p>
        </p:txBody>
      </p:sp>
    </p:spTree>
    <p:extLst>
      <p:ext uri="{BB962C8B-B14F-4D97-AF65-F5344CB8AC3E}">
        <p14:creationId xmlns:p14="http://schemas.microsoft.com/office/powerpoint/2010/main" val="373390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2D44777-83D4-46C3-958B-AD9E5EAEA64F}"/>
              </a:ext>
            </a:extLst>
          </p:cNvPr>
          <p:cNvSpPr/>
          <p:nvPr/>
        </p:nvSpPr>
        <p:spPr>
          <a:xfrm>
            <a:off x="1007706" y="640808"/>
            <a:ext cx="71052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扬我的歌喉 唱主爱深厚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让爱来共奏 让心灵牵手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有你在左右 云海中遨游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这生命旅程 已别无所求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up my voice to praise God’s abundant love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 God’s love unite our hearts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You by my side  I am free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this life’s journey, You are my destiny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CE62A97-88CD-48D5-B1D0-7436F986ECCC}"/>
              </a:ext>
            </a:extLst>
          </p:cNvPr>
          <p:cNvSpPr/>
          <p:nvPr/>
        </p:nvSpPr>
        <p:spPr>
          <a:xfrm>
            <a:off x="7207330" y="6295445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恩曲不休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4/4</a:t>
            </a:r>
          </a:p>
        </p:txBody>
      </p:sp>
    </p:spTree>
    <p:extLst>
      <p:ext uri="{BB962C8B-B14F-4D97-AF65-F5344CB8AC3E}">
        <p14:creationId xmlns:p14="http://schemas.microsoft.com/office/powerpoint/2010/main" val="2541938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17B8A28-327B-400B-B723-C932C0574000}"/>
              </a:ext>
            </a:extLst>
          </p:cNvPr>
          <p:cNvSpPr/>
          <p:nvPr/>
        </p:nvSpPr>
        <p:spPr>
          <a:xfrm>
            <a:off x="1045029" y="860076"/>
            <a:ext cx="709592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有一首歌我唱了很久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唱过阳春唱过金秋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三千六百五十个日子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在我心中恩曲不休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is a psalm I’ve been singing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From sunny Spring to golden Autumn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 thousand six hundred fifty days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sing steadfast to praise my God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DAA99EE-EB23-4EDC-BAEE-20FBFA7430FC}"/>
              </a:ext>
            </a:extLst>
          </p:cNvPr>
          <p:cNvSpPr/>
          <p:nvPr/>
        </p:nvSpPr>
        <p:spPr>
          <a:xfrm>
            <a:off x="7115765" y="6328101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恩曲不休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1/4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566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EADD609-A89D-40B1-B4A9-9FCFF8F4F9CF}"/>
              </a:ext>
            </a:extLst>
          </p:cNvPr>
          <p:cNvSpPr/>
          <p:nvPr/>
        </p:nvSpPr>
        <p:spPr>
          <a:xfrm>
            <a:off x="867747" y="883403"/>
            <a:ext cx="746915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一颗信心我始终拥有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伴我四海随我九洲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纵然遭遇那风雨嘶吼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也无法淹没我的歌喉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have unwavering faith that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 is with me no matter where I am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 I encounter roaring storms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Nothing could drown out my praise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3CD103-60B2-4B0B-BED0-379093CCA73C}"/>
              </a:ext>
            </a:extLst>
          </p:cNvPr>
          <p:cNvSpPr/>
          <p:nvPr/>
        </p:nvSpPr>
        <p:spPr>
          <a:xfrm>
            <a:off x="7216661" y="6202139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恩曲不休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2/4</a:t>
            </a:r>
          </a:p>
        </p:txBody>
      </p:sp>
    </p:spTree>
    <p:extLst>
      <p:ext uri="{BB962C8B-B14F-4D97-AF65-F5344CB8AC3E}">
        <p14:creationId xmlns:p14="http://schemas.microsoft.com/office/powerpoint/2010/main" val="2356103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126128A-AC45-440B-AC57-05605E7EF547}"/>
              </a:ext>
            </a:extLst>
          </p:cNvPr>
          <p:cNvSpPr/>
          <p:nvPr/>
        </p:nvSpPr>
        <p:spPr>
          <a:xfrm>
            <a:off x="1021702" y="650138"/>
            <a:ext cx="722189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扬我的歌喉 唱主的温柔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让爱来共奏 让心灵牵手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标杆在前头 世界在背后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主爱的双眸 一望解千愁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up my voice to sing God’s tender love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 God’s love unite our hearts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Press on forward, 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ose sight of the world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Fix my eyes on Him,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He’ll take away my anxiety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1205F23-CA1B-4B56-819A-D2A9957D0981}"/>
              </a:ext>
            </a:extLst>
          </p:cNvPr>
          <p:cNvSpPr/>
          <p:nvPr/>
        </p:nvSpPr>
        <p:spPr>
          <a:xfrm>
            <a:off x="7137351" y="6225465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恩曲不休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3/4</a:t>
            </a:r>
          </a:p>
        </p:txBody>
      </p:sp>
    </p:spTree>
    <p:extLst>
      <p:ext uri="{BB962C8B-B14F-4D97-AF65-F5344CB8AC3E}">
        <p14:creationId xmlns:p14="http://schemas.microsoft.com/office/powerpoint/2010/main" val="103608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2D44777-83D4-46C3-958B-AD9E5EAEA64F}"/>
              </a:ext>
            </a:extLst>
          </p:cNvPr>
          <p:cNvSpPr/>
          <p:nvPr/>
        </p:nvSpPr>
        <p:spPr>
          <a:xfrm>
            <a:off x="1007706" y="640808"/>
            <a:ext cx="71052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扬我的歌喉 唱主爱深厚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让爱来共奏 让心灵牵手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有你在左右 云海中遨游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这生命旅程 已别无所求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up my voice to praise God’s abundant love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 God’s love unite our hearts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You by my side  I am free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this life’s journey, You are my destiny (2)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CE62A97-88CD-48D5-B1D0-7436F986ECCC}"/>
              </a:ext>
            </a:extLst>
          </p:cNvPr>
          <p:cNvSpPr/>
          <p:nvPr/>
        </p:nvSpPr>
        <p:spPr>
          <a:xfrm>
            <a:off x="7207330" y="6295445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恩曲不休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4/4</a:t>
            </a:r>
          </a:p>
        </p:txBody>
      </p:sp>
      <p:pic>
        <p:nvPicPr>
          <p:cNvPr id="4" name="Graphic 2" descr="Heart">
            <a:extLst>
              <a:ext uri="{FF2B5EF4-FFF2-40B4-BE49-F238E27FC236}">
                <a16:creationId xmlns:a16="http://schemas.microsoft.com/office/drawing/2014/main" xmlns="" id="{935888AA-3FB3-4DB2-97C7-05952E7A2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4549" y="6399494"/>
            <a:ext cx="509451" cy="45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6001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581</Words>
  <Application>Microsoft Office PowerPoint</Application>
  <PresentationFormat>On-screen Show (4:3)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等线</vt:lpstr>
      <vt:lpstr>等线 Light</vt:lpstr>
      <vt:lpstr>Office Theme</vt:lpstr>
      <vt:lpstr>恩曲不休 Can’t Stop Singing Your Grace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Yu</dc:creator>
  <cp:lastModifiedBy>PEI</cp:lastModifiedBy>
  <cp:revision>206</cp:revision>
  <dcterms:created xsi:type="dcterms:W3CDTF">2012-02-03T13:37:34Z</dcterms:created>
  <dcterms:modified xsi:type="dcterms:W3CDTF">2019-11-20T02:56:41Z</dcterms:modified>
</cp:coreProperties>
</file>